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PHÒNG ĐÀO TẠO VÀ GIÁO DỤC QUẬN LONG BIÊN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584" y="2590800"/>
            <a:ext cx="6400800" cy="4114799"/>
          </a:xfrm>
        </p:spPr>
        <p:txBody>
          <a:bodyPr>
            <a:normAutofit/>
          </a:bodyPr>
          <a:lstStyle/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HĐVĐV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Cắm hoa về đúng lọ: Xanh-đỏ-vàng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24-36 tháng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dạy: Đào Nga Linh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gian: 12-15 phút</a:t>
            </a: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47800" y="3690938"/>
            <a:ext cx="6400800" cy="211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00200" y="5802313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600" dirty="0" smtClean="0"/>
          </a:p>
          <a:p>
            <a:endParaRPr lang="vi-VN" sz="1600" dirty="0" smtClean="0"/>
          </a:p>
          <a:p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NĂM HỌC : 201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9</a:t>
            </a:r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- 20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20</a:t>
            </a:r>
            <a:endParaRPr lang="en-US" sz="2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0768" y="0"/>
            <a:ext cx="8588432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18" y="1698625"/>
            <a:ext cx="1354282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I: MỤC ĐÍCH , YÊU CẦU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Kiến thức: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biết bông hoa và lọ có màu xanh, đỏ, vàng.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Kỹ năng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phân biệt được màu đỏ, vàng, xanh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chọn hoa màu đỏ, vàng, xanh cắm đúng lọ có màu tương ứng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 độ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II: CHUẨN BỊ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Đồ dùng của cô: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không lời, nhạc bài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cây bông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Các bông hoa đỏ, vàng, xanh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- 3lọ hoa đỏ, vàng, xanh.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Đồ dùng của trẻ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ba giỏ hoa có màu: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3 lọ hoa có màu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Chỗ ngồi cho trẻ.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III: CÁCH TIẾN 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và trẻ chơi trò chơi: “</a:t>
            </a: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Ảo thuật”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xuất hiện giỏ hoa nhiều màu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dẫn dắt vào bài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V.A – Nhạc Diễn Ảo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116944" y="5638800"/>
            <a:ext cx="44565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fr-F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Phương pháp, hình thức tổ chức 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nhận xét mẫu: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Cô đưa ra 3 lọ hoa cho trẻ  quan sát và nhận xét. Hỏi trẻ hoa màu đỏ cắm vào lọ màu gì? Hoa màu vàng, xanh căm lọ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s-E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làm mẫu</a:t>
            </a:r>
            <a:r>
              <a:rPr lang="es-E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cô cầm có màu gì? + Đây là lọ hoa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Bông hoa màu đỏ cắm vào lọ màu 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đỏ, hoa màu vàng cắm vào lọ màu vàng, hoa màu xanh cắm vào lọ màu 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nhận xét sản </a:t>
            </a:r>
            <a:r>
              <a:rPr lang="pt-BR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 nhạc không lời)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chọn các màu hoa xanh, đỏ, vàng và cắm vào lọ có màu tương ứng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Cô và trẻ cùng nhận xét sản phẩm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opeYou-V.A-36405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981200" y="5562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hát theo nhạc bài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’</a:t>
            </a: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y-Cay-Bong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828800" y="58293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312</Words>
  <Application>Microsoft Office PowerPoint</Application>
  <PresentationFormat>On-screen Show (4:3)</PresentationFormat>
  <Paragraphs>52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PHÒNG ĐÀO TẠO VÀ GIÁO DỤC QUẬN LONG BIÊN  TRƯỜNG MẦM NON GIA THƯỢNG</vt:lpstr>
      <vt:lpstr>I: MỤC ĐÍCH , YÊU CẦU</vt:lpstr>
      <vt:lpstr>II: CHUẨN BỊ</vt:lpstr>
      <vt:lpstr>III: CÁCH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ĐÀO TẠO VÀ GIÁO DỤC QUẬN LONG BIÊN  TRƯỜNG MẦM NON GIA THƯỢNG</dc:title>
  <dc:creator>Administrator</dc:creator>
  <cp:lastModifiedBy>huy_ctn</cp:lastModifiedBy>
  <cp:revision>8</cp:revision>
  <dcterms:created xsi:type="dcterms:W3CDTF">2006-08-16T00:00:00Z</dcterms:created>
  <dcterms:modified xsi:type="dcterms:W3CDTF">2019-04-04T06:22:02Z</dcterms:modified>
</cp:coreProperties>
</file>